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4"/>
  </p:notesMasterIdLst>
  <p:handoutMasterIdLst>
    <p:handoutMasterId r:id="rId15"/>
  </p:handoutMasterIdLst>
  <p:sldIdLst>
    <p:sldId id="264" r:id="rId2"/>
    <p:sldId id="355" r:id="rId3"/>
    <p:sldId id="2215" r:id="rId4"/>
    <p:sldId id="363" r:id="rId5"/>
    <p:sldId id="372" r:id="rId6"/>
    <p:sldId id="2197" r:id="rId7"/>
    <p:sldId id="2199" r:id="rId8"/>
    <p:sldId id="2206" r:id="rId9"/>
    <p:sldId id="2213" r:id="rId10"/>
    <p:sldId id="2214" r:id="rId11"/>
    <p:sldId id="373" r:id="rId12"/>
    <p:sldId id="36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elson, Brian D" initials="NBD" lastIdx="2" clrIdx="0">
    <p:extLst>
      <p:ext uri="{19B8F6BF-5375-455C-9EA6-DF929625EA0E}">
        <p15:presenceInfo xmlns:p15="http://schemas.microsoft.com/office/powerpoint/2012/main" userId="S::brian.nelson@capgemini.com::6adb2146-3ff4-4829-8fd4-8ad83728989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9997"/>
    <a:srgbClr val="BB4E45"/>
    <a:srgbClr val="00A44A"/>
    <a:srgbClr val="4473C5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5607D0-C417-4574-AC82-7B2C547C7645}" v="3" dt="2025-12-02T00:24:09.2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bhakara Narasimha, Amith" userId="S::amithgspn@sc.edu::00d328e2-9692-42a2-a737-4b0de5e73c70" providerId="AD" clId="Web-{F7CB5C6A-3565-72FA-0C47-688A765898F6}"/>
    <pc:docChg chg="modSld">
      <pc:chgData name="Prabhakara Narasimha, Amith" userId="S::amithgspn@sc.edu::00d328e2-9692-42a2-a737-4b0de5e73c70" providerId="AD" clId="Web-{F7CB5C6A-3565-72FA-0C47-688A765898F6}" dt="2025-11-28T01:51:48.198" v="10" actId="1076"/>
      <pc:docMkLst>
        <pc:docMk/>
      </pc:docMkLst>
      <pc:sldChg chg="addSp modSp">
        <pc:chgData name="Prabhakara Narasimha, Amith" userId="S::amithgspn@sc.edu::00d328e2-9692-42a2-a737-4b0de5e73c70" providerId="AD" clId="Web-{F7CB5C6A-3565-72FA-0C47-688A765898F6}" dt="2025-11-28T01:51:48.198" v="10" actId="1076"/>
        <pc:sldMkLst>
          <pc:docMk/>
          <pc:sldMk cId="2040373210" sldId="2214"/>
        </pc:sldMkLst>
        <pc:spChg chg="mod">
          <ac:chgData name="Prabhakara Narasimha, Amith" userId="S::amithgspn@sc.edu::00d328e2-9692-42a2-a737-4b0de5e73c70" providerId="AD" clId="Web-{F7CB5C6A-3565-72FA-0C47-688A765898F6}" dt="2025-11-28T01:51:13.885" v="0" actId="20577"/>
          <ac:spMkLst>
            <pc:docMk/>
            <pc:sldMk cId="2040373210" sldId="2214"/>
            <ac:spMk id="2" creationId="{BFC322C1-0A84-9582-F881-7240F682E3A3}"/>
          </ac:spMkLst>
        </pc:spChg>
        <pc:picChg chg="add mod">
          <ac:chgData name="Prabhakara Narasimha, Amith" userId="S::amithgspn@sc.edu::00d328e2-9692-42a2-a737-4b0de5e73c70" providerId="AD" clId="Web-{F7CB5C6A-3565-72FA-0C47-688A765898F6}" dt="2025-11-28T01:51:48.198" v="10" actId="1076"/>
          <ac:picMkLst>
            <pc:docMk/>
            <pc:sldMk cId="2040373210" sldId="2214"/>
            <ac:picMk id="3" creationId="{35D1E401-6C60-79FB-D70E-FD9BC7219A02}"/>
          </ac:picMkLst>
        </pc:picChg>
        <pc:picChg chg="add mod">
          <ac:chgData name="Prabhakara Narasimha, Amith" userId="S::amithgspn@sc.edu::00d328e2-9692-42a2-a737-4b0de5e73c70" providerId="AD" clId="Web-{F7CB5C6A-3565-72FA-0C47-688A765898F6}" dt="2025-11-28T01:51:44.104" v="9" actId="1076"/>
          <ac:picMkLst>
            <pc:docMk/>
            <pc:sldMk cId="2040373210" sldId="2214"/>
            <ac:picMk id="6" creationId="{2489C7D9-E20F-7D37-40AA-41E54124A2A0}"/>
          </ac:picMkLst>
        </pc:picChg>
      </pc:sldChg>
    </pc:docChg>
  </pc:docChgLst>
  <pc:docChgLst>
    <pc:chgData name="Elizalde, Sergio" userId="0f7c9ba4-51fe-43ab-9ac1-6d642c4cebdf" providerId="ADAL" clId="{F05607D0-C417-4574-AC82-7B2C547C7645}"/>
    <pc:docChg chg="undo custSel addSld delSld modSld sldOrd">
      <pc:chgData name="Elizalde, Sergio" userId="0f7c9ba4-51fe-43ab-9ac1-6d642c4cebdf" providerId="ADAL" clId="{F05607D0-C417-4574-AC82-7B2C547C7645}" dt="2025-12-02T00:24:26.849" v="1238" actId="1076"/>
      <pc:docMkLst>
        <pc:docMk/>
      </pc:docMkLst>
      <pc:sldChg chg="modSp mod modNotesTx">
        <pc:chgData name="Elizalde, Sergio" userId="0f7c9ba4-51fe-43ab-9ac1-6d642c4cebdf" providerId="ADAL" clId="{F05607D0-C417-4574-AC82-7B2C547C7645}" dt="2025-11-27T02:02:02.521" v="1218" actId="20577"/>
        <pc:sldMkLst>
          <pc:docMk/>
          <pc:sldMk cId="3387584657" sldId="264"/>
        </pc:sldMkLst>
        <pc:spChg chg="mod">
          <ac:chgData name="Elizalde, Sergio" userId="0f7c9ba4-51fe-43ab-9ac1-6d642c4cebdf" providerId="ADAL" clId="{F05607D0-C417-4574-AC82-7B2C547C7645}" dt="2025-11-24T18:38:28.834" v="18" actId="20577"/>
          <ac:spMkLst>
            <pc:docMk/>
            <pc:sldMk cId="3387584657" sldId="264"/>
            <ac:spMk id="2" creationId="{0D1F3A99-91F5-44A2-9A29-778E2BCA2F9C}"/>
          </ac:spMkLst>
        </pc:spChg>
      </pc:sldChg>
      <pc:sldChg chg="modSp add mod modNotesTx">
        <pc:chgData name="Elizalde, Sergio" userId="0f7c9ba4-51fe-43ab-9ac1-6d642c4cebdf" providerId="ADAL" clId="{F05607D0-C417-4574-AC82-7B2C547C7645}" dt="2025-11-27T02:02:04.903" v="1223" actId="20577"/>
        <pc:sldMkLst>
          <pc:docMk/>
          <pc:sldMk cId="1161280542" sldId="355"/>
        </pc:sldMkLst>
        <pc:spChg chg="mod">
          <ac:chgData name="Elizalde, Sergio" userId="0f7c9ba4-51fe-43ab-9ac1-6d642c4cebdf" providerId="ADAL" clId="{F05607D0-C417-4574-AC82-7B2C547C7645}" dt="2025-11-24T19:14:45.351" v="871"/>
          <ac:spMkLst>
            <pc:docMk/>
            <pc:sldMk cId="1161280542" sldId="355"/>
            <ac:spMk id="2" creationId="{80122F56-93CF-7967-377F-C04F2A7598AF}"/>
          </ac:spMkLst>
        </pc:spChg>
        <pc:cxnChg chg="mod">
          <ac:chgData name="Elizalde, Sergio" userId="0f7c9ba4-51fe-43ab-9ac1-6d642c4cebdf" providerId="ADAL" clId="{F05607D0-C417-4574-AC82-7B2C547C7645}" dt="2025-11-24T19:14:56.533" v="873" actId="14100"/>
          <ac:cxnSpMkLst>
            <pc:docMk/>
            <pc:sldMk cId="1161280542" sldId="355"/>
            <ac:cxnSpMk id="9" creationId="{B2E7BBED-643C-24C2-8D0D-84A0A2B8868A}"/>
          </ac:cxnSpMkLst>
        </pc:cxnChg>
      </pc:sldChg>
      <pc:sldChg chg="addSp delSp modSp mod ord modNotesTx">
        <pc:chgData name="Elizalde, Sergio" userId="0f7c9ba4-51fe-43ab-9ac1-6d642c4cebdf" providerId="ADAL" clId="{F05607D0-C417-4574-AC82-7B2C547C7645}" dt="2025-11-27T01:57:51.948" v="1036" actId="20577"/>
        <pc:sldMkLst>
          <pc:docMk/>
          <pc:sldMk cId="1245567555" sldId="363"/>
        </pc:sldMkLst>
        <pc:spChg chg="mod">
          <ac:chgData name="Elizalde, Sergio" userId="0f7c9ba4-51fe-43ab-9ac1-6d642c4cebdf" providerId="ADAL" clId="{F05607D0-C417-4574-AC82-7B2C547C7645}" dt="2025-11-24T18:39:55.315" v="128" actId="20577"/>
          <ac:spMkLst>
            <pc:docMk/>
            <pc:sldMk cId="1245567555" sldId="363"/>
            <ac:spMk id="2" creationId="{BFC322C1-0A84-9582-F881-7240F682E3A3}"/>
          </ac:spMkLst>
        </pc:spChg>
        <pc:picChg chg="add mod">
          <ac:chgData name="Elizalde, Sergio" userId="0f7c9ba4-51fe-43ab-9ac1-6d642c4cebdf" providerId="ADAL" clId="{F05607D0-C417-4574-AC82-7B2C547C7645}" dt="2025-11-24T19:20:40.281" v="1003" actId="1076"/>
          <ac:picMkLst>
            <pc:docMk/>
            <pc:sldMk cId="1245567555" sldId="363"/>
            <ac:picMk id="19" creationId="{D7E74933-FC9B-9109-2D20-70010C6C96FF}"/>
          </ac:picMkLst>
        </pc:picChg>
        <pc:picChg chg="add mod">
          <ac:chgData name="Elizalde, Sergio" userId="0f7c9ba4-51fe-43ab-9ac1-6d642c4cebdf" providerId="ADAL" clId="{F05607D0-C417-4574-AC82-7B2C547C7645}" dt="2025-11-24T19:20:40.281" v="1003" actId="1076"/>
          <ac:picMkLst>
            <pc:docMk/>
            <pc:sldMk cId="1245567555" sldId="363"/>
            <ac:picMk id="20" creationId="{9222F16C-26C0-B6B3-631C-8869AD69EAA4}"/>
          </ac:picMkLst>
        </pc:picChg>
        <pc:picChg chg="add mod">
          <ac:chgData name="Elizalde, Sergio" userId="0f7c9ba4-51fe-43ab-9ac1-6d642c4cebdf" providerId="ADAL" clId="{F05607D0-C417-4574-AC82-7B2C547C7645}" dt="2025-11-24T19:19:41.103" v="993" actId="1076"/>
          <ac:picMkLst>
            <pc:docMk/>
            <pc:sldMk cId="1245567555" sldId="363"/>
            <ac:picMk id="21" creationId="{8E168122-D66D-3C26-3A84-241C2722BD34}"/>
          </ac:picMkLst>
        </pc:picChg>
        <pc:picChg chg="add mod">
          <ac:chgData name="Elizalde, Sergio" userId="0f7c9ba4-51fe-43ab-9ac1-6d642c4cebdf" providerId="ADAL" clId="{F05607D0-C417-4574-AC82-7B2C547C7645}" dt="2025-11-24T19:20:31.200" v="1002" actId="1076"/>
          <ac:picMkLst>
            <pc:docMk/>
            <pc:sldMk cId="1245567555" sldId="363"/>
            <ac:picMk id="1026" creationId="{DCD47A35-CFBC-C193-5330-672DB0CE50B4}"/>
          </ac:picMkLst>
        </pc:picChg>
        <pc:cxnChg chg="mod">
          <ac:chgData name="Elizalde, Sergio" userId="0f7c9ba4-51fe-43ab-9ac1-6d642c4cebdf" providerId="ADAL" clId="{F05607D0-C417-4574-AC82-7B2C547C7645}" dt="2025-11-24T18:40:59.103" v="184" actId="14100"/>
          <ac:cxnSpMkLst>
            <pc:docMk/>
            <pc:sldMk cId="1245567555" sldId="363"/>
            <ac:cxnSpMk id="9" creationId="{8037225A-D7EC-BC35-8C79-339885E2BAFD}"/>
          </ac:cxnSpMkLst>
        </pc:cxnChg>
      </pc:sldChg>
      <pc:sldChg chg="addSp delSp modSp mod ord">
        <pc:chgData name="Elizalde, Sergio" userId="0f7c9ba4-51fe-43ab-9ac1-6d642c4cebdf" providerId="ADAL" clId="{F05607D0-C417-4574-AC82-7B2C547C7645}" dt="2025-11-24T18:54:45.870" v="234" actId="20577"/>
        <pc:sldMkLst>
          <pc:docMk/>
          <pc:sldMk cId="3524210763" sldId="372"/>
        </pc:sldMkLst>
        <pc:spChg chg="mod">
          <ac:chgData name="Elizalde, Sergio" userId="0f7c9ba4-51fe-43ab-9ac1-6d642c4cebdf" providerId="ADAL" clId="{F05607D0-C417-4574-AC82-7B2C547C7645}" dt="2025-11-24T18:54:45.870" v="234" actId="20577"/>
          <ac:spMkLst>
            <pc:docMk/>
            <pc:sldMk cId="3524210763" sldId="372"/>
            <ac:spMk id="2" creationId="{730835E2-3B81-D78C-38B6-2DAD4DDED894}"/>
          </ac:spMkLst>
        </pc:spChg>
        <pc:picChg chg="add mod">
          <ac:chgData name="Elizalde, Sergio" userId="0f7c9ba4-51fe-43ab-9ac1-6d642c4cebdf" providerId="ADAL" clId="{F05607D0-C417-4574-AC82-7B2C547C7645}" dt="2025-11-24T18:48:18.070" v="195" actId="1076"/>
          <ac:picMkLst>
            <pc:docMk/>
            <pc:sldMk cId="3524210763" sldId="372"/>
            <ac:picMk id="2050" creationId="{560C98D5-9ADD-E28B-2AB9-B4725C38F915}"/>
          </ac:picMkLst>
        </pc:picChg>
      </pc:sldChg>
      <pc:sldChg chg="modSp mod modNotesTx">
        <pc:chgData name="Elizalde, Sergio" userId="0f7c9ba4-51fe-43ab-9ac1-6d642c4cebdf" providerId="ADAL" clId="{F05607D0-C417-4574-AC82-7B2C547C7645}" dt="2025-11-27T02:01:05.820" v="1206" actId="313"/>
        <pc:sldMkLst>
          <pc:docMk/>
          <pc:sldMk cId="3685235761" sldId="373"/>
        </pc:sldMkLst>
        <pc:spChg chg="mod">
          <ac:chgData name="Elizalde, Sergio" userId="0f7c9ba4-51fe-43ab-9ac1-6d642c4cebdf" providerId="ADAL" clId="{F05607D0-C417-4574-AC82-7B2C547C7645}" dt="2025-11-24T18:39:18.425" v="94" actId="20577"/>
          <ac:spMkLst>
            <pc:docMk/>
            <pc:sldMk cId="3685235761" sldId="373"/>
            <ac:spMk id="2" creationId="{AC178FE2-BB65-D1F5-A22B-7A0CBCA9B640}"/>
          </ac:spMkLst>
        </pc:spChg>
        <pc:spChg chg="mod">
          <ac:chgData name="Elizalde, Sergio" userId="0f7c9ba4-51fe-43ab-9ac1-6d642c4cebdf" providerId="ADAL" clId="{F05607D0-C417-4574-AC82-7B2C547C7645}" dt="2025-11-27T02:01:05.820" v="1206" actId="313"/>
          <ac:spMkLst>
            <pc:docMk/>
            <pc:sldMk cId="3685235761" sldId="373"/>
            <ac:spMk id="8" creationId="{3F18E6B3-867E-1CB3-CC81-6754585055BE}"/>
          </ac:spMkLst>
        </pc:spChg>
        <pc:cxnChg chg="mod">
          <ac:chgData name="Elizalde, Sergio" userId="0f7c9ba4-51fe-43ab-9ac1-6d642c4cebdf" providerId="ADAL" clId="{F05607D0-C417-4574-AC82-7B2C547C7645}" dt="2025-11-24T18:39:25.388" v="97" actId="14100"/>
          <ac:cxnSpMkLst>
            <pc:docMk/>
            <pc:sldMk cId="3685235761" sldId="373"/>
            <ac:cxnSpMk id="9" creationId="{120CBBC2-E96C-9BFD-C9EC-48ACADCD4A03}"/>
          </ac:cxnSpMkLst>
        </pc:cxnChg>
      </pc:sldChg>
      <pc:sldChg chg="add">
        <pc:chgData name="Elizalde, Sergio" userId="0f7c9ba4-51fe-43ab-9ac1-6d642c4cebdf" providerId="ADAL" clId="{F05607D0-C417-4574-AC82-7B2C547C7645}" dt="2025-11-27T02:03:46.357" v="1225"/>
        <pc:sldMkLst>
          <pc:docMk/>
          <pc:sldMk cId="3015907057" sldId="2197"/>
        </pc:sldMkLst>
      </pc:sldChg>
      <pc:sldChg chg="add">
        <pc:chgData name="Elizalde, Sergio" userId="0f7c9ba4-51fe-43ab-9ac1-6d642c4cebdf" providerId="ADAL" clId="{F05607D0-C417-4574-AC82-7B2C547C7645}" dt="2025-11-27T02:03:46.357" v="1225"/>
        <pc:sldMkLst>
          <pc:docMk/>
          <pc:sldMk cId="1478998534" sldId="2199"/>
        </pc:sldMkLst>
      </pc:sldChg>
      <pc:sldChg chg="modSp add mod modShow">
        <pc:chgData name="Elizalde, Sergio" userId="0f7c9ba4-51fe-43ab-9ac1-6d642c4cebdf" providerId="ADAL" clId="{F05607D0-C417-4574-AC82-7B2C547C7645}" dt="2025-11-27T02:02:18.518" v="1224" actId="729"/>
        <pc:sldMkLst>
          <pc:docMk/>
          <pc:sldMk cId="3196184481" sldId="2206"/>
        </pc:sldMkLst>
        <pc:spChg chg="mod">
          <ac:chgData name="Elizalde, Sergio" userId="0f7c9ba4-51fe-43ab-9ac1-6d642c4cebdf" providerId="ADAL" clId="{F05607D0-C417-4574-AC82-7B2C547C7645}" dt="2025-11-24T19:21:22.696" v="1008" actId="20577"/>
          <ac:spMkLst>
            <pc:docMk/>
            <pc:sldMk cId="3196184481" sldId="2206"/>
            <ac:spMk id="5" creationId="{DFFA1E7C-FC2C-2A56-A1F5-5CDE9F22B525}"/>
          </ac:spMkLst>
        </pc:spChg>
      </pc:sldChg>
      <pc:sldChg chg="addSp delSp modSp add mod delAnim modAnim modNotesTx">
        <pc:chgData name="Elizalde, Sergio" userId="0f7c9ba4-51fe-43ab-9ac1-6d642c4cebdf" providerId="ADAL" clId="{F05607D0-C417-4574-AC82-7B2C547C7645}" dt="2025-12-02T00:24:26.849" v="1238" actId="1076"/>
        <pc:sldMkLst>
          <pc:docMk/>
          <pc:sldMk cId="2229677593" sldId="2213"/>
        </pc:sldMkLst>
        <pc:picChg chg="add mod">
          <ac:chgData name="Elizalde, Sergio" userId="0f7c9ba4-51fe-43ab-9ac1-6d642c4cebdf" providerId="ADAL" clId="{F05607D0-C417-4574-AC82-7B2C547C7645}" dt="2025-12-02T00:24:26.849" v="1238" actId="1076"/>
          <ac:picMkLst>
            <pc:docMk/>
            <pc:sldMk cId="2229677593" sldId="2213"/>
            <ac:picMk id="2" creationId="{C7C4F5E0-9332-B9B9-4E0C-8BF4981B7E20}"/>
          </ac:picMkLst>
        </pc:picChg>
        <pc:picChg chg="del">
          <ac:chgData name="Elizalde, Sergio" userId="0f7c9ba4-51fe-43ab-9ac1-6d642c4cebdf" providerId="ADAL" clId="{F05607D0-C417-4574-AC82-7B2C547C7645}" dt="2025-12-02T00:24:05.980" v="1226" actId="478"/>
          <ac:picMkLst>
            <pc:docMk/>
            <pc:sldMk cId="2229677593" sldId="2213"/>
            <ac:picMk id="10" creationId="{C1B491DE-21B8-470E-AFD0-5AB94DB75649}"/>
          </ac:picMkLst>
        </pc:picChg>
      </pc:sldChg>
      <pc:sldChg chg="delSp modSp add mod ord modNotesTx">
        <pc:chgData name="Elizalde, Sergio" userId="0f7c9ba4-51fe-43ab-9ac1-6d642c4cebdf" providerId="ADAL" clId="{F05607D0-C417-4574-AC82-7B2C547C7645}" dt="2025-11-27T02:01:46.379" v="1211" actId="20577"/>
        <pc:sldMkLst>
          <pc:docMk/>
          <pc:sldMk cId="2040373210" sldId="2214"/>
        </pc:sldMkLst>
        <pc:spChg chg="mod">
          <ac:chgData name="Elizalde, Sergio" userId="0f7c9ba4-51fe-43ab-9ac1-6d642c4cebdf" providerId="ADAL" clId="{F05607D0-C417-4574-AC82-7B2C547C7645}" dt="2025-11-24T19:22:03.677" v="1020" actId="20577"/>
          <ac:spMkLst>
            <pc:docMk/>
            <pc:sldMk cId="2040373210" sldId="2214"/>
            <ac:spMk id="2" creationId="{BFC322C1-0A84-9582-F881-7240F682E3A3}"/>
          </ac:spMkLst>
        </pc:spChg>
      </pc:sldChg>
      <pc:sldChg chg="addSp modSp add mod modNotesTx">
        <pc:chgData name="Elizalde, Sergio" userId="0f7c9ba4-51fe-43ab-9ac1-6d642c4cebdf" providerId="ADAL" clId="{F05607D0-C417-4574-AC82-7B2C547C7645}" dt="2025-11-27T01:57:47.852" v="1035" actId="20577"/>
        <pc:sldMkLst>
          <pc:docMk/>
          <pc:sldMk cId="2004219091" sldId="2215"/>
        </pc:sldMkLst>
        <pc:spChg chg="mod">
          <ac:chgData name="Elizalde, Sergio" userId="0f7c9ba4-51fe-43ab-9ac1-6d642c4cebdf" providerId="ADAL" clId="{F05607D0-C417-4574-AC82-7B2C547C7645}" dt="2025-11-24T19:02:44.883" v="261" actId="20577"/>
          <ac:spMkLst>
            <pc:docMk/>
            <pc:sldMk cId="2004219091" sldId="2215"/>
            <ac:spMk id="2" creationId="{753F3A27-ACE1-7A7C-6231-362C353DFE0A}"/>
          </ac:spMkLst>
        </pc:spChg>
        <pc:spChg chg="add mod">
          <ac:chgData name="Elizalde, Sergio" userId="0f7c9ba4-51fe-43ab-9ac1-6d642c4cebdf" providerId="ADAL" clId="{F05607D0-C417-4574-AC82-7B2C547C7645}" dt="2025-11-24T19:16:00.382" v="879" actId="20577"/>
          <ac:spMkLst>
            <pc:docMk/>
            <pc:sldMk cId="2004219091" sldId="2215"/>
            <ac:spMk id="3" creationId="{0A38EF0D-FF82-8A0A-2C1D-E6691090D6F4}"/>
          </ac:spMkLst>
        </pc:spChg>
        <pc:spChg chg="add mod">
          <ac:chgData name="Elizalde, Sergio" userId="0f7c9ba4-51fe-43ab-9ac1-6d642c4cebdf" providerId="ADAL" clId="{F05607D0-C417-4574-AC82-7B2C547C7645}" dt="2025-11-24T19:13:41.578" v="869"/>
          <ac:spMkLst>
            <pc:docMk/>
            <pc:sldMk cId="2004219091" sldId="2215"/>
            <ac:spMk id="6" creationId="{05C2A52E-0F9B-B7AD-A65A-B37F3587E5A5}"/>
          </ac:spMkLst>
        </pc:spChg>
        <pc:cxnChg chg="add mod">
          <ac:chgData name="Elizalde, Sergio" userId="0f7c9ba4-51fe-43ab-9ac1-6d642c4cebdf" providerId="ADAL" clId="{F05607D0-C417-4574-AC82-7B2C547C7645}" dt="2025-11-24T19:12:27.831" v="866" actId="14100"/>
          <ac:cxnSpMkLst>
            <pc:docMk/>
            <pc:sldMk cId="2004219091" sldId="2215"/>
            <ac:cxnSpMk id="7" creationId="{456C0F95-0EF5-88C9-1189-0FA5A3352266}"/>
          </ac:cxnSpMkLst>
        </pc:cxnChg>
      </pc:sldChg>
    </pc:docChg>
  </pc:docChgLst>
  <pc:docChgLst>
    <pc:chgData name="Elizalde, Sergio" userId="0f7c9ba4-51fe-43ab-9ac1-6d642c4cebdf" providerId="ADAL" clId="{0E5839DB-E1D4-495F-B2BC-A8FC450CA4BC}"/>
    <pc:docChg chg="custSel modSld">
      <pc:chgData name="Elizalde, Sergio" userId="0f7c9ba4-51fe-43ab-9ac1-6d642c4cebdf" providerId="ADAL" clId="{0E5839DB-E1D4-495F-B2BC-A8FC450CA4BC}" dt="2025-11-26T03:22:27.408" v="1117" actId="20577"/>
      <pc:docMkLst>
        <pc:docMk/>
      </pc:docMkLst>
      <pc:sldChg chg="modSp mod">
        <pc:chgData name="Elizalde, Sergio" userId="0f7c9ba4-51fe-43ab-9ac1-6d642c4cebdf" providerId="ADAL" clId="{0E5839DB-E1D4-495F-B2BC-A8FC450CA4BC}" dt="2025-11-26T03:22:27.408" v="1117" actId="20577"/>
        <pc:sldMkLst>
          <pc:docMk/>
          <pc:sldMk cId="3685235761" sldId="373"/>
        </pc:sldMkLst>
        <pc:spChg chg="mod">
          <ac:chgData name="Elizalde, Sergio" userId="0f7c9ba4-51fe-43ab-9ac1-6d642c4cebdf" providerId="ADAL" clId="{0E5839DB-E1D4-495F-B2BC-A8FC450CA4BC}" dt="2025-11-26T03:22:27.408" v="1117" actId="20577"/>
          <ac:spMkLst>
            <pc:docMk/>
            <pc:sldMk cId="3685235761" sldId="373"/>
            <ac:spMk id="8" creationId="{3F18E6B3-867E-1CB3-CC81-6754585055BE}"/>
          </ac:spMkLst>
        </pc:spChg>
      </pc:sldChg>
      <pc:sldChg chg="modSp mod">
        <pc:chgData name="Elizalde, Sergio" userId="0f7c9ba4-51fe-43ab-9ac1-6d642c4cebdf" providerId="ADAL" clId="{0E5839DB-E1D4-495F-B2BC-A8FC450CA4BC}" dt="2025-11-26T03:16:29.214" v="514" actId="20577"/>
        <pc:sldMkLst>
          <pc:docMk/>
          <pc:sldMk cId="3196184481" sldId="2206"/>
        </pc:sldMkLst>
        <pc:spChg chg="mod">
          <ac:chgData name="Elizalde, Sergio" userId="0f7c9ba4-51fe-43ab-9ac1-6d642c4cebdf" providerId="ADAL" clId="{0E5839DB-E1D4-495F-B2BC-A8FC450CA4BC}" dt="2025-11-26T03:16:29.214" v="514" actId="20577"/>
          <ac:spMkLst>
            <pc:docMk/>
            <pc:sldMk cId="3196184481" sldId="2206"/>
            <ac:spMk id="5" creationId="{DFFA1E7C-FC2C-2A56-A1F5-5CDE9F22B525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2D4017-E9C5-446E-A6C3-EE285B5AABB0}" type="doc">
      <dgm:prSet loTypeId="urn:microsoft.com/office/officeart/2005/8/layout/vList2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EF4E80F7-6B16-4155-B447-CF4331969B17}">
      <dgm:prSet phldrT="[Text]" custT="1"/>
      <dgm:spPr/>
      <dgm:t>
        <a:bodyPr/>
        <a:lstStyle/>
        <a:p>
          <a:r>
            <a:rPr lang="en-US" sz="2800" dirty="0"/>
            <a:t>Cyberattacks are evolving, and more </a:t>
          </a:r>
          <a:r>
            <a:rPr lang="en-US" sz="2800" u="sng" dirty="0"/>
            <a:t>intelligent</a:t>
          </a:r>
          <a:r>
            <a:rPr lang="en-US" sz="2800" dirty="0"/>
            <a:t> approaches are needed</a:t>
          </a:r>
        </a:p>
      </dgm:t>
    </dgm:pt>
    <dgm:pt modelId="{08A746BC-A5CE-4C78-ADC6-2687BDA5BF2F}" type="parTrans" cxnId="{951347B8-D0EA-4C98-8030-38FCF60646F3}">
      <dgm:prSet/>
      <dgm:spPr/>
      <dgm:t>
        <a:bodyPr/>
        <a:lstStyle/>
        <a:p>
          <a:endParaRPr lang="en-US"/>
        </a:p>
      </dgm:t>
    </dgm:pt>
    <dgm:pt modelId="{5EE1D7A5-648B-4FBB-B4BA-C90EDB13C005}" type="sibTrans" cxnId="{951347B8-D0EA-4C98-8030-38FCF60646F3}">
      <dgm:prSet/>
      <dgm:spPr/>
      <dgm:t>
        <a:bodyPr/>
        <a:lstStyle/>
        <a:p>
          <a:endParaRPr lang="en-US"/>
        </a:p>
      </dgm:t>
    </dgm:pt>
    <dgm:pt modelId="{EE8462F4-280C-4AA1-9864-8583E4327966}">
      <dgm:prSet phldrT="[Text]" custT="1"/>
      <dgm:spPr/>
      <dgm:t>
        <a:bodyPr/>
        <a:lstStyle/>
        <a:p>
          <a:r>
            <a:rPr lang="en-US" sz="2800" dirty="0"/>
            <a:t>Network speed is increasing, raising the need for </a:t>
          </a:r>
          <a:r>
            <a:rPr lang="en-US" sz="2800" u="sng" dirty="0"/>
            <a:t>in-network</a:t>
          </a:r>
          <a:r>
            <a:rPr lang="en-US" sz="2800" dirty="0"/>
            <a:t> acceleration</a:t>
          </a:r>
        </a:p>
      </dgm:t>
    </dgm:pt>
    <dgm:pt modelId="{480F33A9-5ACA-49B6-BC09-1DCDD407461D}" type="parTrans" cxnId="{B16ED992-32AC-4B9B-BA4A-03D88019A653}">
      <dgm:prSet/>
      <dgm:spPr/>
      <dgm:t>
        <a:bodyPr/>
        <a:lstStyle/>
        <a:p>
          <a:endParaRPr lang="en-US"/>
        </a:p>
      </dgm:t>
    </dgm:pt>
    <dgm:pt modelId="{13344E2F-CB0D-4B13-809B-97E56D439C42}" type="sibTrans" cxnId="{B16ED992-32AC-4B9B-BA4A-03D88019A653}">
      <dgm:prSet/>
      <dgm:spPr/>
      <dgm:t>
        <a:bodyPr/>
        <a:lstStyle/>
        <a:p>
          <a:endParaRPr lang="en-US"/>
        </a:p>
      </dgm:t>
    </dgm:pt>
    <dgm:pt modelId="{2539971F-C066-4B73-9754-28A27A4DD6CF}">
      <dgm:prSet phldrT="[Text]" custT="1"/>
      <dgm:spPr/>
      <dgm:t>
        <a:bodyPr/>
        <a:lstStyle/>
        <a:p>
          <a:r>
            <a:rPr lang="en-US" sz="240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Traditional defenses alone are no longer sufficient, requiring adaptive and AI-driven security solutions.</a:t>
          </a:r>
        </a:p>
      </dgm:t>
    </dgm:pt>
    <dgm:pt modelId="{D5CEE03F-6509-4B05-B27A-E336F0AC66B3}" type="parTrans" cxnId="{C5CB6645-EB93-4190-8F30-D93D72494DE7}">
      <dgm:prSet/>
      <dgm:spPr/>
      <dgm:t>
        <a:bodyPr/>
        <a:lstStyle/>
        <a:p>
          <a:endParaRPr lang="en-US"/>
        </a:p>
      </dgm:t>
    </dgm:pt>
    <dgm:pt modelId="{C3D9D0A0-A2EA-4A3A-9383-C36D34CCB24A}" type="sibTrans" cxnId="{C5CB6645-EB93-4190-8F30-D93D72494DE7}">
      <dgm:prSet/>
      <dgm:spPr/>
      <dgm:t>
        <a:bodyPr/>
        <a:lstStyle/>
        <a:p>
          <a:endParaRPr lang="en-US"/>
        </a:p>
      </dgm:t>
    </dgm:pt>
    <dgm:pt modelId="{096A2356-152D-4451-981D-3867009A4FDB}">
      <dgm:prSet phldrT="[Text]" custT="1"/>
      <dgm:spPr/>
      <dgm:t>
        <a:bodyPr/>
        <a:lstStyle/>
        <a:p>
          <a:r>
            <a:rPr lang="en-US" sz="2400" dirty="0"/>
            <a:t>As data volumes grow, systems must process and respond in real time to keep pace with modern demands.</a:t>
          </a:r>
        </a:p>
      </dgm:t>
    </dgm:pt>
    <dgm:pt modelId="{BAE95935-33DB-4628-B000-C30BC5E962D5}" type="parTrans" cxnId="{6A810D22-044A-4130-90DD-7A95BCF8C65D}">
      <dgm:prSet/>
      <dgm:spPr/>
      <dgm:t>
        <a:bodyPr/>
        <a:lstStyle/>
        <a:p>
          <a:endParaRPr lang="en-US"/>
        </a:p>
      </dgm:t>
    </dgm:pt>
    <dgm:pt modelId="{D55CFC85-6A31-4122-A851-377E2BAFD58D}" type="sibTrans" cxnId="{6A810D22-044A-4130-90DD-7A95BCF8C65D}">
      <dgm:prSet/>
      <dgm:spPr/>
      <dgm:t>
        <a:bodyPr/>
        <a:lstStyle/>
        <a:p>
          <a:endParaRPr lang="en-US"/>
        </a:p>
      </dgm:t>
    </dgm:pt>
    <dgm:pt modelId="{23D3103B-232D-486E-9F29-F9A8D1B89CED}" type="pres">
      <dgm:prSet presAssocID="{AA2D4017-E9C5-446E-A6C3-EE285B5AABB0}" presName="linear" presStyleCnt="0">
        <dgm:presLayoutVars>
          <dgm:animLvl val="lvl"/>
          <dgm:resizeHandles val="exact"/>
        </dgm:presLayoutVars>
      </dgm:prSet>
      <dgm:spPr/>
    </dgm:pt>
    <dgm:pt modelId="{8709C424-779D-4799-BAE6-74F0635081D9}" type="pres">
      <dgm:prSet presAssocID="{EF4E80F7-6B16-4155-B447-CF4331969B1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D6EDA5E-0EB4-435B-98FA-2A39E00A6B3F}" type="pres">
      <dgm:prSet presAssocID="{EF4E80F7-6B16-4155-B447-CF4331969B17}" presName="childText" presStyleLbl="revTx" presStyleIdx="0" presStyleCnt="2">
        <dgm:presLayoutVars>
          <dgm:bulletEnabled val="1"/>
        </dgm:presLayoutVars>
      </dgm:prSet>
      <dgm:spPr/>
    </dgm:pt>
    <dgm:pt modelId="{376A3517-DF09-4108-BEF7-65B6A7366FA4}" type="pres">
      <dgm:prSet presAssocID="{EE8462F4-280C-4AA1-9864-8583E432796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70317A8-1BD4-4112-A3F2-285E28D77C2A}" type="pres">
      <dgm:prSet presAssocID="{EE8462F4-280C-4AA1-9864-8583E4327966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6A810D22-044A-4130-90DD-7A95BCF8C65D}" srcId="{EE8462F4-280C-4AA1-9864-8583E4327966}" destId="{096A2356-152D-4451-981D-3867009A4FDB}" srcOrd="0" destOrd="0" parTransId="{BAE95935-33DB-4628-B000-C30BC5E962D5}" sibTransId="{D55CFC85-6A31-4122-A851-377E2BAFD58D}"/>
    <dgm:cxn modelId="{8653B262-3664-48B2-A2AD-4F750080FB05}" type="presOf" srcId="{EF4E80F7-6B16-4155-B447-CF4331969B17}" destId="{8709C424-779D-4799-BAE6-74F0635081D9}" srcOrd="0" destOrd="0" presId="urn:microsoft.com/office/officeart/2005/8/layout/vList2"/>
    <dgm:cxn modelId="{C5CB6645-EB93-4190-8F30-D93D72494DE7}" srcId="{EF4E80F7-6B16-4155-B447-CF4331969B17}" destId="{2539971F-C066-4B73-9754-28A27A4DD6CF}" srcOrd="0" destOrd="0" parTransId="{D5CEE03F-6509-4B05-B27A-E336F0AC66B3}" sibTransId="{C3D9D0A0-A2EA-4A3A-9383-C36D34CCB24A}"/>
    <dgm:cxn modelId="{B16ED992-32AC-4B9B-BA4A-03D88019A653}" srcId="{AA2D4017-E9C5-446E-A6C3-EE285B5AABB0}" destId="{EE8462F4-280C-4AA1-9864-8583E4327966}" srcOrd="1" destOrd="0" parTransId="{480F33A9-5ACA-49B6-BC09-1DCDD407461D}" sibTransId="{13344E2F-CB0D-4B13-809B-97E56D439C42}"/>
    <dgm:cxn modelId="{00065193-1FF4-4D6E-9B97-153E0FFA2B88}" type="presOf" srcId="{096A2356-152D-4451-981D-3867009A4FDB}" destId="{070317A8-1BD4-4112-A3F2-285E28D77C2A}" srcOrd="0" destOrd="0" presId="urn:microsoft.com/office/officeart/2005/8/layout/vList2"/>
    <dgm:cxn modelId="{951347B8-D0EA-4C98-8030-38FCF60646F3}" srcId="{AA2D4017-E9C5-446E-A6C3-EE285B5AABB0}" destId="{EF4E80F7-6B16-4155-B447-CF4331969B17}" srcOrd="0" destOrd="0" parTransId="{08A746BC-A5CE-4C78-ADC6-2687BDA5BF2F}" sibTransId="{5EE1D7A5-648B-4FBB-B4BA-C90EDB13C005}"/>
    <dgm:cxn modelId="{43F304C8-0EF8-4232-B206-539139C1B6DF}" type="presOf" srcId="{AA2D4017-E9C5-446E-A6C3-EE285B5AABB0}" destId="{23D3103B-232D-486E-9F29-F9A8D1B89CED}" srcOrd="0" destOrd="0" presId="urn:microsoft.com/office/officeart/2005/8/layout/vList2"/>
    <dgm:cxn modelId="{E81B6AE4-5A5E-4CC2-99E7-E3FB1590A846}" type="presOf" srcId="{EE8462F4-280C-4AA1-9864-8583E4327966}" destId="{376A3517-DF09-4108-BEF7-65B6A7366FA4}" srcOrd="0" destOrd="0" presId="urn:microsoft.com/office/officeart/2005/8/layout/vList2"/>
    <dgm:cxn modelId="{9A7778F0-8053-41CD-A481-7A0AD9993E6F}" type="presOf" srcId="{2539971F-C066-4B73-9754-28A27A4DD6CF}" destId="{4D6EDA5E-0EB4-435B-98FA-2A39E00A6B3F}" srcOrd="0" destOrd="0" presId="urn:microsoft.com/office/officeart/2005/8/layout/vList2"/>
    <dgm:cxn modelId="{C0FAE275-71C1-4282-934D-C23334C3BD45}" type="presParOf" srcId="{23D3103B-232D-486E-9F29-F9A8D1B89CED}" destId="{8709C424-779D-4799-BAE6-74F0635081D9}" srcOrd="0" destOrd="0" presId="urn:microsoft.com/office/officeart/2005/8/layout/vList2"/>
    <dgm:cxn modelId="{6041F3F2-7F5C-4AE7-BB5D-C2D34E0FB191}" type="presParOf" srcId="{23D3103B-232D-486E-9F29-F9A8D1B89CED}" destId="{4D6EDA5E-0EB4-435B-98FA-2A39E00A6B3F}" srcOrd="1" destOrd="0" presId="urn:microsoft.com/office/officeart/2005/8/layout/vList2"/>
    <dgm:cxn modelId="{49E85CE1-689D-457B-954D-09C46F29E3E5}" type="presParOf" srcId="{23D3103B-232D-486E-9F29-F9A8D1B89CED}" destId="{376A3517-DF09-4108-BEF7-65B6A7366FA4}" srcOrd="2" destOrd="0" presId="urn:microsoft.com/office/officeart/2005/8/layout/vList2"/>
    <dgm:cxn modelId="{3D38FF29-7BBA-4149-9129-AFA38624DE06}" type="presParOf" srcId="{23D3103B-232D-486E-9F29-F9A8D1B89CED}" destId="{070317A8-1BD4-4112-A3F2-285E28D77C2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09C424-779D-4799-BAE6-74F0635081D9}">
      <dsp:nvSpPr>
        <dsp:cNvPr id="0" name=""/>
        <dsp:cNvSpPr/>
      </dsp:nvSpPr>
      <dsp:spPr>
        <a:xfrm>
          <a:off x="0" y="87885"/>
          <a:ext cx="6805486" cy="1216800"/>
        </a:xfrm>
        <a:prstGeom prst="round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Cyberattacks are evolving, and more </a:t>
          </a:r>
          <a:r>
            <a:rPr lang="en-US" sz="2800" u="sng" kern="1200" dirty="0"/>
            <a:t>intelligent</a:t>
          </a:r>
          <a:r>
            <a:rPr lang="en-US" sz="2800" kern="1200" dirty="0"/>
            <a:t> approaches are needed</a:t>
          </a:r>
        </a:p>
      </dsp:txBody>
      <dsp:txXfrm>
        <a:off x="59399" y="147284"/>
        <a:ext cx="6686688" cy="1098002"/>
      </dsp:txXfrm>
    </dsp:sp>
    <dsp:sp modelId="{4D6EDA5E-0EB4-435B-98FA-2A39E00A6B3F}">
      <dsp:nvSpPr>
        <dsp:cNvPr id="0" name=""/>
        <dsp:cNvSpPr/>
      </dsp:nvSpPr>
      <dsp:spPr>
        <a:xfrm>
          <a:off x="0" y="1304685"/>
          <a:ext cx="6805486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6074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Traditional defenses alone are no longer sufficient, requiring adaptive and AI-driven security solutions.</a:t>
          </a:r>
        </a:p>
      </dsp:txBody>
      <dsp:txXfrm>
        <a:off x="0" y="1304685"/>
        <a:ext cx="6805486" cy="1076400"/>
      </dsp:txXfrm>
    </dsp:sp>
    <dsp:sp modelId="{376A3517-DF09-4108-BEF7-65B6A7366FA4}">
      <dsp:nvSpPr>
        <dsp:cNvPr id="0" name=""/>
        <dsp:cNvSpPr/>
      </dsp:nvSpPr>
      <dsp:spPr>
        <a:xfrm>
          <a:off x="0" y="2381085"/>
          <a:ext cx="6805486" cy="1216800"/>
        </a:xfrm>
        <a:prstGeom prst="roundRect">
          <a:avLst/>
        </a:prstGeom>
        <a:solidFill>
          <a:schemeClr val="accent2">
            <a:shade val="80000"/>
            <a:hueOff val="-238019"/>
            <a:satOff val="-42840"/>
            <a:lumOff val="3459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Network speed is increasing, raising the need for </a:t>
          </a:r>
          <a:r>
            <a:rPr lang="en-US" sz="2800" u="sng" kern="1200" dirty="0"/>
            <a:t>in-network</a:t>
          </a:r>
          <a:r>
            <a:rPr lang="en-US" sz="2800" kern="1200" dirty="0"/>
            <a:t> acceleration</a:t>
          </a:r>
        </a:p>
      </dsp:txBody>
      <dsp:txXfrm>
        <a:off x="59399" y="2440484"/>
        <a:ext cx="6686688" cy="1098002"/>
      </dsp:txXfrm>
    </dsp:sp>
    <dsp:sp modelId="{070317A8-1BD4-4112-A3F2-285E28D77C2A}">
      <dsp:nvSpPr>
        <dsp:cNvPr id="0" name=""/>
        <dsp:cNvSpPr/>
      </dsp:nvSpPr>
      <dsp:spPr>
        <a:xfrm>
          <a:off x="0" y="3597885"/>
          <a:ext cx="6805486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6074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As data volumes grow, systems must process and respond in real time to keep pace with modern demands.</a:t>
          </a:r>
        </a:p>
      </dsp:txBody>
      <dsp:txXfrm>
        <a:off x="0" y="3597885"/>
        <a:ext cx="6805486" cy="1076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B583E93-7F06-4FD5-ADA4-45262C6273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925901-863E-43FB-9F23-CCCDED5D22E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467944-E7CD-4CBF-B52C-CFDA3DC45EC0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3A2B97-BDDF-466E-9AE1-031669AAB6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9AFE7E-F29A-4A0A-827D-3961508E42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6D75D-FDCD-4C30-A01B-6DBB2744A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4098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90682D-FD54-284A-B7C8-2FCD4798133C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AF9C84-074E-E141-A3FD-46DE87E4C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83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samia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344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A45D1-AD6A-D88E-6C0F-BDD5DA933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53F14D-DE63-1FA3-DAF0-B82A48983E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B8AF41-D547-19EE-3F8B-56EBEE637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Amith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B7D3E-2134-FB46-7DAE-6A85FB79C2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81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34875-06FD-9D88-15B8-342EB791E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CF2610-8BC3-DA29-0832-3F3BDCAC8A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14D3C8-2A12-FA1C-6C3C-55B98F1D3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Amith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E2F9E-7C3D-1C1E-2D2B-7D0065776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51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Sergio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723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127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AFB34-4E8D-83A3-C16E-68BC5B951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342686-1751-B7B5-80AE-3B4F112D40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663853-5A8B-B28D-CA52-7FF4BDECBD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cs typeface="Calibri" panose="020F0502020204030204"/>
              </a:rPr>
              <a:t>Sergio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604E5A-6E5C-1656-2C4D-64131C208B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51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A45D1-AD6A-D88E-6C0F-BDD5DA933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53F14D-DE63-1FA3-DAF0-B82A48983E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B8AF41-D547-19EE-3F8B-56EBEE637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Sergio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B7D3E-2134-FB46-7DAE-6A85FB79C2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346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0CA01-1479-57D2-155F-ECA3C8CB8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0483DD-FD6A-74E6-34AE-E4456770A5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3871F6-AFC6-9CE4-E821-84F1C3E03E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Sergio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A7EE9-3459-5E09-5F7E-05DD4401FE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7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12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4F4B5-124D-8869-0554-787C9871E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553B41-AB9E-1FD0-A9A9-4F2AF4EEE7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34829E-6383-C6FB-112F-C399372720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208E2-02B9-81B3-74B3-95657A9A93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560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BF8DD-DA88-4437-0905-1494DAE95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6FA8D9-F726-6C5B-F9ED-2539633C13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CD5B03-15E3-D19E-1037-D96920FEB0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68F32B-5B1A-7FEA-0F68-F59E5A6FD5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92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F9C84-074E-E141-A3FD-46DE87E4CC0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554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7550" y="1"/>
            <a:ext cx="10984850" cy="888999"/>
          </a:xfrm>
        </p:spPr>
        <p:txBody>
          <a:bodyPr>
            <a:normAutofit/>
          </a:bodyPr>
          <a:lstStyle>
            <a:lvl1pPr algn="l">
              <a:defRPr sz="3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39972" y="1435395"/>
            <a:ext cx="10558130" cy="329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97550" y="1028700"/>
            <a:ext cx="10984850" cy="4800599"/>
          </a:xfrm>
        </p:spPr>
        <p:txBody>
          <a:bodyPr/>
          <a:lstStyle>
            <a:lvl1pPr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just">
              <a:spcAft>
                <a:spcPts val="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just">
              <a:spcAft>
                <a:spcPts val="200"/>
              </a:spcAft>
              <a:defRPr/>
            </a:lvl3pPr>
            <a:lvl4pPr algn="just">
              <a:spcAft>
                <a:spcPts val="20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just">
              <a:spcAft>
                <a:spcPts val="200"/>
              </a:spcAft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A268889-C088-4D9F-A378-39E724A36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1936" y="6459782"/>
            <a:ext cx="4284366" cy="365125"/>
          </a:xfrm>
          <a:prstGeom prst="rect">
            <a:avLst/>
          </a:prstGeom>
        </p:spPr>
        <p:txBody>
          <a:bodyPr/>
          <a:lstStyle>
            <a:lvl1pPr algn="ctr">
              <a:defRPr sz="1200" b="0"/>
            </a:lvl1pPr>
          </a:lstStyle>
          <a:p>
            <a:r>
              <a:rPr lang="en-US" dirty="0"/>
              <a:t>Intelligent In-Network Attack Detection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564972F-81E4-47C1-8110-0800DB019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4484" y="6459783"/>
            <a:ext cx="1312025" cy="365125"/>
          </a:xfrm>
        </p:spPr>
        <p:txBody>
          <a:bodyPr/>
          <a:lstStyle/>
          <a:p>
            <a:fld id="{38C60F48-EAB5-A54D-B834-7AA360F30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910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7539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8C60F48-EAB5-A54D-B834-7AA360F3093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1097280" y="1737845"/>
            <a:ext cx="1006321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FB5D3F9-8547-C81E-B5E6-CE8E4F00BB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51936" y="6459782"/>
            <a:ext cx="4284366" cy="365125"/>
          </a:xfrm>
          <a:prstGeom prst="rect">
            <a:avLst/>
          </a:prstGeom>
        </p:spPr>
        <p:txBody>
          <a:bodyPr/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Intelligent In-Network Attack Detection</a:t>
            </a:r>
          </a:p>
        </p:txBody>
      </p:sp>
    </p:spTree>
    <p:extLst>
      <p:ext uri="{BB962C8B-B14F-4D97-AF65-F5344CB8AC3E}">
        <p14:creationId xmlns:p14="http://schemas.microsoft.com/office/powerpoint/2010/main" val="40498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B6F61B-8E09-4038-BC83-0CC5D3287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1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1F3A99-91F5-44A2-9A29-778E2BCA2F9C}"/>
              </a:ext>
            </a:extLst>
          </p:cNvPr>
          <p:cNvSpPr/>
          <p:nvPr/>
        </p:nvSpPr>
        <p:spPr>
          <a:xfrm>
            <a:off x="484910" y="365681"/>
            <a:ext cx="11224028" cy="56509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CSCE 585 Project </a:t>
            </a:r>
          </a:p>
          <a:p>
            <a:pPr algn="ctr"/>
            <a:r>
              <a:rPr lang="en-US" sz="2800" b="1" dirty="0">
                <a:latin typeface="Calibri"/>
                <a:cs typeface="Calibri"/>
              </a:rPr>
              <a:t>Milestone P2</a:t>
            </a:r>
            <a:br>
              <a:rPr lang="en-US" sz="2800" b="1" dirty="0">
                <a:latin typeface="Calibri"/>
                <a:cs typeface="Calibri"/>
              </a:rPr>
            </a:br>
            <a:r>
              <a:rPr lang="en-US" sz="2800" b="1" dirty="0">
                <a:latin typeface="Calibri"/>
                <a:cs typeface="Calibri"/>
              </a:rPr>
              <a:t>Intelligent In-Network Attack Detection</a:t>
            </a:r>
            <a:endParaRPr lang="en-US" sz="2800" dirty="0">
              <a:latin typeface="Calibri"/>
              <a:cs typeface="Calibri"/>
            </a:endParaRPr>
          </a:p>
          <a:p>
            <a:pPr algn="ctr"/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/>
                <a:cs typeface="Arial"/>
              </a:rPr>
              <a:t>Sergio Elizalde, Amith GSPN, Samia Choueiri</a:t>
            </a:r>
          </a:p>
          <a:p>
            <a:pPr algn="ctr"/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Department of Integrated Information Technology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University of South Carolina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/>
                <a:cs typeface="Arial"/>
              </a:rPr>
              <a:t>December 2, 2025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034174-A486-4AB5-8086-B6BB0A694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" y="6459782"/>
            <a:ext cx="1720298" cy="36512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D5E5E1-8B36-E77A-1E68-4AA4ACBE9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Intelligent In-Network Attack Detection</a:t>
            </a:r>
          </a:p>
        </p:txBody>
      </p:sp>
    </p:spTree>
    <p:extLst>
      <p:ext uri="{BB962C8B-B14F-4D97-AF65-F5344CB8AC3E}">
        <p14:creationId xmlns:p14="http://schemas.microsoft.com/office/powerpoint/2010/main" val="338758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08"/>
    </mc:Choice>
    <mc:Fallback xmlns="">
      <p:transition spd="slow" advTm="980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88832-12BD-0F63-9502-D01A6D1D3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322C1-0A84-9582-F881-7240F682E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Training Results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8FFFC5-7C1B-0158-3A62-9DBB153C4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C5C781-A000-C693-A381-35D165E00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" y="6459782"/>
            <a:ext cx="1720298" cy="3651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37225A-D7EC-BC35-8C79-339885E2BAFD}"/>
              </a:ext>
            </a:extLst>
          </p:cNvPr>
          <p:cNvCxnSpPr>
            <a:cxnSpLocks/>
          </p:cNvCxnSpPr>
          <p:nvPr/>
        </p:nvCxnSpPr>
        <p:spPr>
          <a:xfrm>
            <a:off x="597550" y="876301"/>
            <a:ext cx="4989434" cy="0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4566FA-C45D-AD41-4E16-5548A148A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Intelligent In-Network Attack Detection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D1E401-6C60-79FB-D70E-FD9BC7219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3158" y="1506000"/>
            <a:ext cx="4433684" cy="3648000"/>
          </a:xfrm>
          <a:prstGeom prst="rect">
            <a:avLst/>
          </a:prstGeom>
        </p:spPr>
      </p:pic>
      <p:pic>
        <p:nvPicPr>
          <p:cNvPr id="6" name="Picture 5" descr="A blue squares with white text&#10;&#10;AI-generated content may be incorrect.">
            <a:extLst>
              <a:ext uri="{FF2B5EF4-FFF2-40B4-BE49-F238E27FC236}">
                <a16:creationId xmlns:a16="http://schemas.microsoft.com/office/drawing/2014/main" id="{2489C7D9-E20F-7D37-40AA-41E54124A2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658" y="1504500"/>
            <a:ext cx="4235684" cy="3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73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73E35-48C9-D7AC-B01C-B05CB7D69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78FE2-BB65-D1F5-A22B-7A0CBCA9B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Discussion and Future Work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606F2-A60E-1237-B130-B6B46724E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0FE29F-AE1B-882B-CDB6-7AA421CA3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" y="6459782"/>
            <a:ext cx="1720298" cy="3651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0CBBC2-E96C-9BFD-C9EC-48ACADCD4A03}"/>
              </a:ext>
            </a:extLst>
          </p:cNvPr>
          <p:cNvCxnSpPr>
            <a:cxnSpLocks/>
          </p:cNvCxnSpPr>
          <p:nvPr/>
        </p:nvCxnSpPr>
        <p:spPr>
          <a:xfrm>
            <a:off x="597550" y="876301"/>
            <a:ext cx="6086714" cy="0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A6016-7DB4-2126-C541-A684F135A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Intelligent In-Network Attack Detection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F18E6B3-867E-1CB3-CC81-675458505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550" y="1205656"/>
            <a:ext cx="10984850" cy="4984831"/>
          </a:xfrm>
        </p:spPr>
        <p:txBody>
          <a:bodyPr vert="horz" lIns="0" tIns="45720" rIns="0" bIns="45720" rtlCol="0" anchor="t">
            <a:normAutofit/>
          </a:bodyPr>
          <a:lstStyle/>
          <a:p>
            <a:pPr marL="233045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Limitations:</a:t>
            </a:r>
          </a:p>
          <a:p>
            <a:pPr marL="525653" lvl="1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Depth of the tree is limited by the architecture of P4-DPDK</a:t>
            </a:r>
          </a:p>
          <a:p>
            <a:pPr marL="525653" lvl="1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There is no division and multiplication, it means no complex features are feasible (e.g., Standard Deviation).</a:t>
            </a:r>
          </a:p>
          <a:p>
            <a:pPr marL="525653" lvl="1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The system does not implement mitigation (e.g., drop or rate limit)</a:t>
            </a:r>
          </a:p>
          <a:p>
            <a:pPr marL="525653" lvl="1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Evasion attacks are not considered during training</a:t>
            </a:r>
          </a:p>
          <a:p>
            <a:pPr marL="233045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Arial"/>
              <a:cs typeface="Arial"/>
            </a:endParaRPr>
          </a:p>
          <a:p>
            <a:pPr marL="233045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Future work:</a:t>
            </a:r>
          </a:p>
          <a:p>
            <a:pPr marL="525653" lvl="1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Train multiclass random forest</a:t>
            </a:r>
          </a:p>
          <a:p>
            <a:pPr marL="525653" lvl="1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Add adversarial samples</a:t>
            </a:r>
          </a:p>
          <a:p>
            <a:pPr marL="525653" lvl="1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Accelerate inference with parallel instructions (e.g., SIMD)</a:t>
            </a:r>
          </a:p>
          <a:p>
            <a:pPr marL="525653" lvl="1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Extend to other datasets and cyberattacks</a:t>
            </a:r>
          </a:p>
          <a:p>
            <a:pPr marL="0" indent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None/>
            </a:pPr>
            <a:endParaRPr lang="en-US" sz="2400" dirty="0">
              <a:latin typeface="Arial"/>
              <a:cs typeface="Arial"/>
            </a:endParaRPr>
          </a:p>
          <a:p>
            <a:pPr marL="233045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Arial"/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None/>
            </a:pPr>
            <a:endParaRPr lang="en-US" sz="2400" dirty="0"/>
          </a:p>
          <a:p>
            <a:pPr marL="280670" indent="-28067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0670" indent="-28067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5235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B6F61B-8E09-4038-BC83-0CC5D3287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12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1F3A99-91F5-44A2-9A29-778E2BCA2F9C}"/>
              </a:ext>
            </a:extLst>
          </p:cNvPr>
          <p:cNvSpPr/>
          <p:nvPr/>
        </p:nvSpPr>
        <p:spPr>
          <a:xfrm>
            <a:off x="484910" y="365681"/>
            <a:ext cx="11224028" cy="56509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000" b="1" dirty="0">
                <a:latin typeface="Arial"/>
                <a:cs typeface="Arial"/>
              </a:rPr>
              <a:t>THANK YOU!</a:t>
            </a:r>
          </a:p>
          <a:p>
            <a:pPr algn="ctr"/>
            <a:endParaRPr lang="en-US" sz="25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500">
              <a:latin typeface="Arial"/>
              <a:cs typeface="Arial"/>
            </a:endParaRPr>
          </a:p>
          <a:p>
            <a:pPr algn="ctr"/>
            <a:endParaRPr lang="en-US" sz="1600">
              <a:latin typeface="Arial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034174-A486-4AB5-8086-B6BB0A694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" y="6459782"/>
            <a:ext cx="1720298" cy="36512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B13378-0EE4-1752-34BA-43F729209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Intelligent In-Network Attack Detection</a:t>
            </a:r>
          </a:p>
        </p:txBody>
      </p:sp>
    </p:spTree>
    <p:extLst>
      <p:ext uri="{BB962C8B-B14F-4D97-AF65-F5344CB8AC3E}">
        <p14:creationId xmlns:p14="http://schemas.microsoft.com/office/powerpoint/2010/main" val="345355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08"/>
    </mc:Choice>
    <mc:Fallback xmlns="">
      <p:transition spd="slow" advTm="980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22F56-93CF-7967-377F-C04F2A759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Problem and motivation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FB2BF-0DDC-30B4-6E3B-AB5BC15C0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8CC4EE-4D65-6BF9-5319-5B03943E6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" y="6459782"/>
            <a:ext cx="1720298" cy="3651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E7BBED-643C-24C2-8D0D-84A0A2B8868A}"/>
              </a:ext>
            </a:extLst>
          </p:cNvPr>
          <p:cNvCxnSpPr>
            <a:cxnSpLocks/>
          </p:cNvCxnSpPr>
          <p:nvPr/>
        </p:nvCxnSpPr>
        <p:spPr>
          <a:xfrm>
            <a:off x="597550" y="876301"/>
            <a:ext cx="5092050" cy="12699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FA2529D-4711-30E2-FED2-C18DEF08C9FC}"/>
              </a:ext>
            </a:extLst>
          </p:cNvPr>
          <p:cNvSpPr txBox="1"/>
          <p:nvPr/>
        </p:nvSpPr>
        <p:spPr>
          <a:xfrm>
            <a:off x="1" y="6078957"/>
            <a:ext cx="12191999" cy="283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Figure: G. 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Elinoff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“Data centers are overloaded. The inventor of FPGAs is swooping in with a “comprehensive”  </a:t>
            </a:r>
            <a:r>
              <a:rPr lang="en-US" sz="12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</a:t>
            </a:r>
            <a:r>
              <a:rPr lang="en-US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martNIC</a:t>
            </a: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,” March 2020.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9F4E47F5-9065-84A5-5AB8-5CC1ED37B977}"/>
              </a:ext>
            </a:extLst>
          </p:cNvPr>
          <p:cNvGraphicFramePr/>
          <p:nvPr/>
        </p:nvGraphicFramePr>
        <p:xfrm>
          <a:off x="175491" y="1102892"/>
          <a:ext cx="6805486" cy="4762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51A8F58-0440-1402-7E26-1F3D19EA02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0977" y="1938950"/>
            <a:ext cx="5149286" cy="298009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741536-0F61-E64F-A59D-346949CFA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Intelligent In-Network Attack Detection</a:t>
            </a:r>
          </a:p>
        </p:txBody>
      </p:sp>
    </p:spTree>
    <p:extLst>
      <p:ext uri="{BB962C8B-B14F-4D97-AF65-F5344CB8AC3E}">
        <p14:creationId xmlns:p14="http://schemas.microsoft.com/office/powerpoint/2010/main" val="1161280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47ED1-5034-D01A-4BA1-134CD72ED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F3A27-ACE1-7A7C-6231-362C353DF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  <a:buClr>
                <a:schemeClr val="accent2"/>
              </a:buClr>
            </a:pPr>
            <a:r>
              <a:rPr lang="en-US" dirty="0">
                <a:latin typeface="Arial"/>
                <a:cs typeface="Arial"/>
              </a:rPr>
              <a:t>Methods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35042-B6AE-8400-68D4-2A6A6B7E5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008920-1253-CFAD-7562-808A8EA10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" y="6459782"/>
            <a:ext cx="1720298" cy="36512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14BBEF-BC7B-65A0-2F54-94795E0C7AFE}"/>
              </a:ext>
            </a:extLst>
          </p:cNvPr>
          <p:cNvCxnSpPr>
            <a:cxnSpLocks/>
            <a:endCxn id="2" idx="2"/>
          </p:cNvCxnSpPr>
          <p:nvPr/>
        </p:nvCxnSpPr>
        <p:spPr>
          <a:xfrm>
            <a:off x="597550" y="876301"/>
            <a:ext cx="5492425" cy="12699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2B7EBB1C-A4A1-A692-4FBC-07503D645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Intelligent In-Network Attack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8EF0D-FF82-8A0A-2C1D-E6691090D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550" y="1205656"/>
            <a:ext cx="10984850" cy="4763343"/>
          </a:xfrm>
        </p:spPr>
        <p:txBody>
          <a:bodyPr vert="horz" lIns="0" tIns="45720" rIns="0" bIns="45720" rtlCol="0" anchor="t">
            <a:normAutofit lnSpcReduction="10000"/>
          </a:bodyPr>
          <a:lstStyle/>
          <a:p>
            <a:pPr marL="233045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600" dirty="0">
                <a:latin typeface="Arial"/>
                <a:cs typeface="Arial"/>
              </a:rPr>
              <a:t>Dataset: CIC-IDS2017</a:t>
            </a:r>
            <a:r>
              <a:rPr lang="en-US" sz="2600" baseline="30000" dirty="0">
                <a:latin typeface="Arial"/>
                <a:cs typeface="Arial"/>
              </a:rPr>
              <a:t>1</a:t>
            </a:r>
          </a:p>
          <a:p>
            <a:pPr marL="233045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600" dirty="0">
                <a:latin typeface="Arial"/>
                <a:cs typeface="Arial"/>
              </a:rPr>
              <a:t>Offline:</a:t>
            </a:r>
          </a:p>
          <a:p>
            <a:pPr marL="525653" lvl="1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ML models: Multilayer Perceptron (MLP), 1D Convolutional Neural Network (1D-CNN), Random Forest (RF), </a:t>
            </a:r>
            <a:r>
              <a:rPr lang="en-US" sz="2000" dirty="0" err="1">
                <a:latin typeface="Arial"/>
                <a:cs typeface="Arial"/>
              </a:rPr>
              <a:t>XGBoost</a:t>
            </a:r>
            <a:r>
              <a:rPr lang="en-US" sz="2000" dirty="0">
                <a:latin typeface="Arial"/>
                <a:cs typeface="Arial"/>
              </a:rPr>
              <a:t> (XGB), </a:t>
            </a:r>
            <a:r>
              <a:rPr lang="en-US" sz="2000" dirty="0" err="1">
                <a:latin typeface="Arial"/>
                <a:cs typeface="Arial"/>
              </a:rPr>
              <a:t>LightGBM</a:t>
            </a:r>
            <a:r>
              <a:rPr lang="en-US" sz="2000" dirty="0">
                <a:latin typeface="Arial"/>
                <a:cs typeface="Arial"/>
              </a:rPr>
              <a:t> (LGBM), </a:t>
            </a:r>
            <a:r>
              <a:rPr lang="en-US" sz="2000" dirty="0" err="1">
                <a:latin typeface="Arial"/>
                <a:cs typeface="Arial"/>
              </a:rPr>
              <a:t>CatBoost</a:t>
            </a:r>
            <a:r>
              <a:rPr lang="en-US" sz="2000" dirty="0">
                <a:latin typeface="Arial"/>
                <a:cs typeface="Arial"/>
              </a:rPr>
              <a:t> (CB), Support Vector Machine (SVM), Gaussian Naïve Bayes (GNB), and K-Nearest Neighbors (KNN).</a:t>
            </a:r>
          </a:p>
          <a:p>
            <a:pPr marL="525653" lvl="1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Classification report: Global Accuracy, Precision, Recall and F1-score.</a:t>
            </a:r>
          </a:p>
          <a:p>
            <a:pPr marL="525653" lvl="1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Feature importance.</a:t>
            </a:r>
          </a:p>
          <a:p>
            <a:pPr marL="292608" lvl="1" indent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None/>
            </a:pPr>
            <a:endParaRPr lang="en-US" sz="2000" dirty="0">
              <a:latin typeface="Arial"/>
              <a:cs typeface="Arial"/>
            </a:endParaRPr>
          </a:p>
          <a:p>
            <a:pPr marL="233045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600" dirty="0">
                <a:latin typeface="Arial"/>
                <a:cs typeface="Arial"/>
              </a:rPr>
              <a:t>Online</a:t>
            </a:r>
            <a:r>
              <a:rPr lang="en-US" sz="2800" dirty="0">
                <a:latin typeface="Arial"/>
                <a:cs typeface="Arial"/>
              </a:rPr>
              <a:t>:</a:t>
            </a:r>
          </a:p>
          <a:p>
            <a:pPr marL="525653" lvl="1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ML model: Random Forest.</a:t>
            </a:r>
          </a:p>
          <a:p>
            <a:pPr marL="525653" lvl="1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Classification report: Global Accuracy, Precision, Recall and F1-score.</a:t>
            </a:r>
          </a:p>
          <a:p>
            <a:pPr marL="525653" lvl="1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Latency of packet processing.</a:t>
            </a:r>
          </a:p>
          <a:p>
            <a:pPr marL="525653" lvl="1" indent="-233045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Throughput.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None/>
            </a:pPr>
            <a:endParaRPr lang="en-US" sz="2400" dirty="0"/>
          </a:p>
          <a:p>
            <a:pPr marL="0" indent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None/>
            </a:pPr>
            <a:endParaRPr lang="en-US" sz="2400" dirty="0"/>
          </a:p>
          <a:p>
            <a:pPr marL="280670" indent="-28067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C2A52E-0F9B-B7AD-A65A-B37F3587E5A5}"/>
              </a:ext>
            </a:extLst>
          </p:cNvPr>
          <p:cNvSpPr txBox="1"/>
          <p:nvPr/>
        </p:nvSpPr>
        <p:spPr>
          <a:xfrm>
            <a:off x="240146" y="5741016"/>
            <a:ext cx="12090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800" b="0" i="0" dirty="0" err="1">
                <a:solidFill>
                  <a:srgbClr val="212529"/>
                </a:solidFill>
                <a:effectLst/>
              </a:rPr>
              <a:t>Sharafaldin</a:t>
            </a:r>
            <a:r>
              <a:rPr lang="en-US" sz="1800" b="0" i="0" dirty="0">
                <a:solidFill>
                  <a:srgbClr val="212529"/>
                </a:solidFill>
                <a:effectLst/>
              </a:rPr>
              <a:t>, Iman, </a:t>
            </a:r>
            <a:r>
              <a:rPr lang="en-US" sz="1800" b="0" i="0" dirty="0" err="1">
                <a:solidFill>
                  <a:srgbClr val="212529"/>
                </a:solidFill>
                <a:effectLst/>
              </a:rPr>
              <a:t>Arash</a:t>
            </a:r>
            <a:r>
              <a:rPr lang="en-US" sz="1800" b="0" i="0" dirty="0">
                <a:solidFill>
                  <a:srgbClr val="212529"/>
                </a:solidFill>
                <a:effectLst/>
              </a:rPr>
              <a:t> Habibi Lashkari, and Ali A. </a:t>
            </a:r>
            <a:r>
              <a:rPr lang="en-US" sz="1800" b="0" i="0" dirty="0" err="1">
                <a:solidFill>
                  <a:srgbClr val="212529"/>
                </a:solidFill>
                <a:effectLst/>
              </a:rPr>
              <a:t>Ghorbani</a:t>
            </a:r>
            <a:r>
              <a:rPr lang="en-US" sz="1800" b="0" i="0" dirty="0">
                <a:solidFill>
                  <a:srgbClr val="212529"/>
                </a:solidFill>
                <a:effectLst/>
              </a:rPr>
              <a:t>. "Toward generating a new intrusion detection dataset and intrusion traffic characterization." </a:t>
            </a:r>
            <a:r>
              <a:rPr lang="en-US" sz="1800" b="0" i="0" dirty="0" err="1">
                <a:solidFill>
                  <a:srgbClr val="212529"/>
                </a:solidFill>
                <a:effectLst/>
              </a:rPr>
              <a:t>ICISSp</a:t>
            </a:r>
            <a:r>
              <a:rPr lang="en-US" sz="1800" b="0" i="0" dirty="0">
                <a:solidFill>
                  <a:srgbClr val="212529"/>
                </a:solidFill>
                <a:effectLst/>
              </a:rPr>
              <a:t> 1.2018 (2018): 108-116.</a:t>
            </a:r>
            <a:endParaRPr lang="en-US" sz="18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56C0F95-0EF5-88C9-1189-0FA5A3352266}"/>
              </a:ext>
            </a:extLst>
          </p:cNvPr>
          <p:cNvCxnSpPr>
            <a:cxnSpLocks/>
          </p:cNvCxnSpPr>
          <p:nvPr/>
        </p:nvCxnSpPr>
        <p:spPr>
          <a:xfrm>
            <a:off x="374650" y="5731702"/>
            <a:ext cx="1154949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4219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88832-12BD-0F63-9502-D01A6D1D3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322C1-0A84-9582-F881-7240F682E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Offline Training Results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8FFFC5-7C1B-0158-3A62-9DBB153C4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C5C781-A000-C693-A381-35D165E00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" y="6459782"/>
            <a:ext cx="1720298" cy="3651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37225A-D7EC-BC35-8C79-339885E2BAFD}"/>
              </a:ext>
            </a:extLst>
          </p:cNvPr>
          <p:cNvCxnSpPr>
            <a:cxnSpLocks/>
          </p:cNvCxnSpPr>
          <p:nvPr/>
        </p:nvCxnSpPr>
        <p:spPr>
          <a:xfrm>
            <a:off x="597550" y="876301"/>
            <a:ext cx="4989434" cy="0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4566FA-C45D-AD41-4E16-5548A148A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Intelligent In-Network Attack Detection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D47A35-CFBC-C193-5330-672DB0CE50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2" r="54342" b="51390"/>
          <a:stretch/>
        </p:blipFill>
        <p:spPr bwMode="auto">
          <a:xfrm>
            <a:off x="1108788" y="992280"/>
            <a:ext cx="4018578" cy="263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D7E74933-FC9B-9109-2D20-70010C6C9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27" t="58056" r="228" b="-31"/>
          <a:stretch/>
        </p:blipFill>
        <p:spPr bwMode="auto">
          <a:xfrm>
            <a:off x="6254153" y="3665320"/>
            <a:ext cx="4050097" cy="268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9222F16C-26C0-B6B3-631C-8869AD69E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81" t="7051" b="51509"/>
          <a:stretch/>
        </p:blipFill>
        <p:spPr bwMode="auto">
          <a:xfrm>
            <a:off x="6303666" y="992280"/>
            <a:ext cx="4000584" cy="2646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8E168122-D66D-3C26-3A84-241C2722BD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77" r="54455"/>
          <a:stretch/>
        </p:blipFill>
        <p:spPr bwMode="auto">
          <a:xfrm>
            <a:off x="1072214" y="3701277"/>
            <a:ext cx="4055152" cy="268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567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D2D90-08D2-C432-96CD-3A955831E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835E2-3B81-D78C-38B6-2DAD4DDED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Offline Feature Importance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8D53B-52A7-81D1-9CF4-C7CA37F81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2F3B54-8BFF-7022-8A1A-037C784A1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" y="6459782"/>
            <a:ext cx="1720298" cy="3651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2F2270-8924-9D7B-6055-3CDE92394812}"/>
              </a:ext>
            </a:extLst>
          </p:cNvPr>
          <p:cNvCxnSpPr>
            <a:cxnSpLocks/>
          </p:cNvCxnSpPr>
          <p:nvPr/>
        </p:nvCxnSpPr>
        <p:spPr>
          <a:xfrm>
            <a:off x="597550" y="876301"/>
            <a:ext cx="6089000" cy="12699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4FD976-E3AE-07FA-66DB-A01076336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Intelligent In-Network Attack Detection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60C98D5-9ADD-E28B-2AB9-B4725C38F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904" y="1072998"/>
            <a:ext cx="8721281" cy="520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210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7A209-383F-4C01-82CC-D2F99971F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Packet Processing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17C6886-4E51-4FCE-9CB6-B02F2B2FB8F0}"/>
              </a:ext>
            </a:extLst>
          </p:cNvPr>
          <p:cNvCxnSpPr>
            <a:cxnSpLocks/>
          </p:cNvCxnSpPr>
          <p:nvPr/>
        </p:nvCxnSpPr>
        <p:spPr>
          <a:xfrm>
            <a:off x="597551" y="876301"/>
            <a:ext cx="6061666" cy="0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57905D3-F429-9E9B-3593-1D9F1BDA8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549" y="1023683"/>
            <a:ext cx="7683853" cy="5317481"/>
          </a:xfrm>
        </p:spPr>
        <p:txBody>
          <a:bodyPr>
            <a:normAutofit/>
          </a:bodyPr>
          <a:lstStyle/>
          <a:p>
            <a:pPr marL="280981" indent="-280981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The Network Interface Card (NIC) driver pre-allocates kernel memory buffers where the packets are stored.</a:t>
            </a:r>
          </a:p>
          <a:p>
            <a:pPr marL="280981" indent="-280981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The NIC driver pre-allocate the transmit (TX) and receive (RX) ring buffer in the memory.</a:t>
            </a:r>
          </a:p>
          <a:p>
            <a:pPr marL="280981" indent="-280981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The ring buffers store the packet buffer pointer and its length.</a:t>
            </a:r>
          </a:p>
          <a:p>
            <a:pPr marL="280981" indent="-280981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The NIC copies the packet to the location using Direct Memory Access (DMA).</a:t>
            </a:r>
          </a:p>
          <a:p>
            <a:pPr marL="280981" indent="-280981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The NIC triggers an interrupt.</a:t>
            </a:r>
          </a:p>
        </p:txBody>
      </p:sp>
      <p:pic>
        <p:nvPicPr>
          <p:cNvPr id="9" name="Content Placeholder 9">
            <a:extLst>
              <a:ext uri="{FF2B5EF4-FFF2-40B4-BE49-F238E27FC236}">
                <a16:creationId xmlns:a16="http://schemas.microsoft.com/office/drawing/2014/main" id="{B85D8956-D7CE-9AB2-CB4E-31BB6EC338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974" b="5827"/>
          <a:stretch/>
        </p:blipFill>
        <p:spPr>
          <a:xfrm>
            <a:off x="8460307" y="1023683"/>
            <a:ext cx="3300998" cy="3973516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BCE5C56-D6C9-20D2-E03D-E789D8DE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07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877A6-032E-71E6-AFA4-DA4A2C400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1A676-C1D9-F9CE-55A8-FA569AAB2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Kernel-Bypass Packet Processing Using DPDK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3EBE92B-21C2-6334-0876-416077CE93D7}"/>
              </a:ext>
            </a:extLst>
          </p:cNvPr>
          <p:cNvCxnSpPr>
            <a:cxnSpLocks/>
          </p:cNvCxnSpPr>
          <p:nvPr/>
        </p:nvCxnSpPr>
        <p:spPr>
          <a:xfrm>
            <a:off x="597551" y="876301"/>
            <a:ext cx="10106933" cy="12699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C05CADE-0AF8-0581-AC76-7BF70F870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550" y="1023683"/>
            <a:ext cx="7135094" cy="5317481"/>
          </a:xfrm>
        </p:spPr>
        <p:txBody>
          <a:bodyPr>
            <a:normAutofit/>
          </a:bodyPr>
          <a:lstStyle/>
          <a:p>
            <a:pPr marL="280981" indent="-280981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Bypassing the kernel is a solution to avoid kernel overheads and accelerate packet processing.</a:t>
            </a:r>
          </a:p>
          <a:p>
            <a:pPr marL="280981" indent="-280981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DPDK is a set of optimized libraries for processing packets in the user space while bypassing the kernel.</a:t>
            </a:r>
          </a:p>
          <a:p>
            <a:pPr marL="280981" indent="-280981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DPDK uses Poll Mode Drivers (PMD) which constantly poll the NICs for new packets to avoid overheads resulting from interrupts.</a:t>
            </a: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13FF5D54-F9F9-A08A-041C-7F320D909A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87" r="670" b="5827"/>
          <a:stretch/>
        </p:blipFill>
        <p:spPr>
          <a:xfrm>
            <a:off x="7943472" y="1133014"/>
            <a:ext cx="3812713" cy="3816674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38200A7-7DA1-287B-49E8-345C36297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998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62A3C-35AD-84D2-F151-2DEC1DA86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322A4-DCFA-6C6A-26DA-F99A1B58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System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FA1E7C-FC2C-2A56-A1F5-5CDE9F22B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459" y="1517233"/>
            <a:ext cx="4421107" cy="4942550"/>
          </a:xfrm>
        </p:spPr>
        <p:txBody>
          <a:bodyPr>
            <a:noAutofit/>
          </a:bodyPr>
          <a:lstStyle/>
          <a:p>
            <a:pPr marL="280981" indent="-280981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The control plane is responsible of training the model offline.</a:t>
            </a:r>
          </a:p>
          <a:p>
            <a:pPr marL="280981" indent="-280981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The system uses Random Forest to classify live traffic.</a:t>
            </a:r>
          </a:p>
          <a:p>
            <a:pPr marL="280981" indent="-280981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The control plane, converts trained models into classification rules for deployment in the data plane.</a:t>
            </a:r>
          </a:p>
          <a:p>
            <a:pPr marL="280981" indent="-280981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The data plane is responsible of extracting the features, implementing the trained model and storing the results.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24B6932-CFAB-3DB3-3FB7-91E5E8CC4880}"/>
              </a:ext>
            </a:extLst>
          </p:cNvPr>
          <p:cNvCxnSpPr>
            <a:cxnSpLocks/>
          </p:cNvCxnSpPr>
          <p:nvPr/>
        </p:nvCxnSpPr>
        <p:spPr>
          <a:xfrm>
            <a:off x="597551" y="876301"/>
            <a:ext cx="3865807" cy="12699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079EB2-97AD-E611-A6B2-7E1B63B5A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8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92CE837-3247-DCA7-339B-A4F8B7F2D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491" y="1583654"/>
            <a:ext cx="687705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84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ED0274-E393-9D60-4E50-DC8FD5D3E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0F48-EAB5-A54D-B834-7AA360F30939}" type="slidenum">
              <a:rPr lang="en-US" smtClean="0"/>
              <a:t>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A887705-38B4-F04D-2F87-DE18210BA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550" y="1"/>
            <a:ext cx="10984850" cy="888999"/>
          </a:xfrm>
        </p:spPr>
        <p:txBody>
          <a:bodyPr>
            <a:normAutofit/>
          </a:bodyPr>
          <a:lstStyle/>
          <a:p>
            <a:r>
              <a:rPr lang="en-US" dirty="0"/>
              <a:t>Demo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57ED452-9FD4-7220-603B-60DE88B29EE0}"/>
              </a:ext>
            </a:extLst>
          </p:cNvPr>
          <p:cNvCxnSpPr>
            <a:cxnSpLocks/>
          </p:cNvCxnSpPr>
          <p:nvPr/>
        </p:nvCxnSpPr>
        <p:spPr>
          <a:xfrm>
            <a:off x="597551" y="876302"/>
            <a:ext cx="1414129" cy="0"/>
          </a:xfrm>
          <a:prstGeom prst="line">
            <a:avLst/>
          </a:prstGeom>
          <a:noFill/>
          <a:ln w="25400" cap="flat" cmpd="sng" algn="ctr">
            <a:solidFill>
              <a:schemeClr val="accent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2" name="demo_mlsys">
            <a:hlinkClick r:id="" action="ppaction://media"/>
            <a:extLst>
              <a:ext uri="{FF2B5EF4-FFF2-40B4-BE49-F238E27FC236}">
                <a16:creationId xmlns:a16="http://schemas.microsoft.com/office/drawing/2014/main" id="{C7C4F5E0-9332-B9B9-4E0C-8BF4981B7E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71773" y="1020403"/>
            <a:ext cx="9436404" cy="530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7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1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603</TotalTime>
  <Words>613</Words>
  <Application>Microsoft Office PowerPoint</Application>
  <PresentationFormat>Widescreen</PresentationFormat>
  <Paragraphs>106</Paragraphs>
  <Slides>12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Arial</vt:lpstr>
      <vt:lpstr>Calibri</vt:lpstr>
      <vt:lpstr>Calibri Light</vt:lpstr>
      <vt:lpstr>Retrospect</vt:lpstr>
      <vt:lpstr>PowerPoint Presentation</vt:lpstr>
      <vt:lpstr>Problem and motivation</vt:lpstr>
      <vt:lpstr>Methods</vt:lpstr>
      <vt:lpstr>Offline Training Results</vt:lpstr>
      <vt:lpstr>Offline Feature Importance</vt:lpstr>
      <vt:lpstr>Standard Packet Processing</vt:lpstr>
      <vt:lpstr>Kernel-Bypass Packet Processing Using DPDK</vt:lpstr>
      <vt:lpstr>Proposed System</vt:lpstr>
      <vt:lpstr>Demo</vt:lpstr>
      <vt:lpstr>Training Results</vt:lpstr>
      <vt:lpstr>Discussion and Future Work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Elizalde, Sergio</cp:lastModifiedBy>
  <cp:revision>427</cp:revision>
  <dcterms:created xsi:type="dcterms:W3CDTF">2020-04-03T21:33:21Z</dcterms:created>
  <dcterms:modified xsi:type="dcterms:W3CDTF">2025-12-02T00:24:31Z</dcterms:modified>
</cp:coreProperties>
</file>